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77" r:id="rId4"/>
    <p:sldId id="270" r:id="rId5"/>
    <p:sldId id="271" r:id="rId6"/>
    <p:sldId id="274" r:id="rId7"/>
    <p:sldId id="273" r:id="rId8"/>
    <p:sldId id="275" r:id="rId9"/>
    <p:sldId id="272" r:id="rId10"/>
    <p:sldId id="276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94687" autoAdjust="0"/>
  </p:normalViewPr>
  <p:slideViewPr>
    <p:cSldViewPr>
      <p:cViewPr varScale="1">
        <p:scale>
          <a:sx n="70" d="100"/>
          <a:sy n="70" d="100"/>
        </p:scale>
        <p:origin x="6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76E92-B7B7-412D-B63D-48FE6D17C155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596ED-6C56-4A94-A0FA-0CABEEC221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748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596ED-6C56-4A94-A0FA-0CABEEC2212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363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5558465-F3B2-4CB3-B18B-92DB853A10BB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A44B6CD-CE9C-4349-957B-FE5082FC9342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8465-F3B2-4CB3-B18B-92DB853A10BB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B6CD-CE9C-4349-957B-FE5082FC934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8465-F3B2-4CB3-B18B-92DB853A10BB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B6CD-CE9C-4349-957B-FE5082FC934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8465-F3B2-4CB3-B18B-92DB853A10BB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B6CD-CE9C-4349-957B-FE5082FC934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8465-F3B2-4CB3-B18B-92DB853A10BB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B6CD-CE9C-4349-957B-FE5082FC934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8465-F3B2-4CB3-B18B-92DB853A10BB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B6CD-CE9C-4349-957B-FE5082FC934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8465-F3B2-4CB3-B18B-92DB853A10BB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B6CD-CE9C-4349-957B-FE5082FC934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8465-F3B2-4CB3-B18B-92DB853A10BB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B6CD-CE9C-4349-957B-FE5082FC934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8465-F3B2-4CB3-B18B-92DB853A10BB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B6CD-CE9C-4349-957B-FE5082FC934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8465-F3B2-4CB3-B18B-92DB853A10BB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B6CD-CE9C-4349-957B-FE5082FC9342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8465-F3B2-4CB3-B18B-92DB853A10BB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B6CD-CE9C-4349-957B-FE5082FC934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5558465-F3B2-4CB3-B18B-92DB853A10BB}" type="datetimeFigureOut">
              <a:rPr lang="nl-NL" smtClean="0"/>
              <a:t>6-4-2015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A44B6CD-CE9C-4349-957B-FE5082FC9342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www.youtube.com/watch?v=yIJS6zXWc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2088676"/>
          </a:xfrm>
        </p:spPr>
        <p:txBody>
          <a:bodyPr>
            <a:normAutofit/>
          </a:bodyPr>
          <a:lstStyle/>
          <a:p>
            <a:r>
              <a:rPr lang="nl-NL" b="1" u="sng" dirty="0" smtClean="0"/>
              <a:t>Cursus </a:t>
            </a:r>
            <a:r>
              <a:rPr lang="nl-NL" b="1" u="sng" dirty="0" smtClean="0"/>
              <a:t>2: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Monniken en ridders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3312368" cy="3744416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nl-NL" sz="2000" dirty="0" smtClean="0"/>
              <a:t>Aan het eind van deze les weet je: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Ik kan in eigen woorden uitleggen hoe Karel de Grote zijn rijk </a:t>
            </a:r>
            <a:r>
              <a:rPr lang="nl-NL" sz="2000" dirty="0" smtClean="0"/>
              <a:t>bestuurde(graafschappen).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Ik kan uitleggen waarom Karel de Grote geestelijken nodig had.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Ik kan uitleggen wat het verschil is tussen een priester en een monnik/non.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Ik kan in eigen woorden uitleggen waarom heren en horigen elkaar nodig hadden.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88024" y="4077072"/>
            <a:ext cx="3312368" cy="17021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2000" dirty="0" smtClean="0">
                <a:solidFill>
                  <a:schemeClr val="tx1"/>
                </a:solidFill>
              </a:rPr>
              <a:t>Bladzijde: </a:t>
            </a:r>
            <a:r>
              <a:rPr lang="nl-NL" sz="2000" dirty="0" smtClean="0">
                <a:solidFill>
                  <a:schemeClr val="tx1"/>
                </a:solidFill>
              </a:rPr>
              <a:t>49</a:t>
            </a:r>
            <a:r>
              <a:rPr lang="nl-NL" sz="2000" dirty="0" smtClean="0">
                <a:solidFill>
                  <a:schemeClr val="tx1"/>
                </a:solidFill>
              </a:rPr>
              <a:t> </a:t>
            </a:r>
            <a:r>
              <a:rPr lang="nl-NL" sz="2000" dirty="0" smtClean="0">
                <a:solidFill>
                  <a:schemeClr val="tx1"/>
                </a:solidFill>
              </a:rPr>
              <a:t>in het handboek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1043608" y="464971"/>
            <a:ext cx="6480720" cy="7317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200" b="1" u="sng" dirty="0" smtClean="0"/>
              <a:t>Hoofdstuk </a:t>
            </a:r>
            <a:r>
              <a:rPr lang="nl-NL" sz="3200" b="1" u="sng" dirty="0"/>
              <a:t>5</a:t>
            </a:r>
            <a:r>
              <a:rPr lang="nl-NL" sz="3200" b="1" u="sng" dirty="0" smtClean="0"/>
              <a:t>: Mensen en regels</a:t>
            </a:r>
            <a:endParaRPr lang="nl-NL" sz="3200" b="1" u="sng" dirty="0"/>
          </a:p>
        </p:txBody>
      </p:sp>
    </p:spTree>
    <p:extLst>
      <p:ext uri="{BB962C8B-B14F-4D97-AF65-F5344CB8AC3E}">
        <p14:creationId xmlns:p14="http://schemas.microsoft.com/office/powerpoint/2010/main" val="28341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854273"/>
            <a:ext cx="7024744" cy="745152"/>
          </a:xfrm>
        </p:spPr>
        <p:txBody>
          <a:bodyPr/>
          <a:lstStyle/>
          <a:p>
            <a:r>
              <a:rPr lang="nl-NL" dirty="0" smtClean="0"/>
              <a:t>Lesdoelen: 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772816"/>
            <a:ext cx="7312776" cy="4968552"/>
          </a:xfrm>
        </p:spPr>
        <p:txBody>
          <a:bodyPr>
            <a:normAutofit/>
          </a:bodyPr>
          <a:lstStyle/>
          <a:p>
            <a:r>
              <a:rPr lang="nl-NL" dirty="0" smtClean="0"/>
              <a:t>Ik kan in eigen woorden uitleggen hoe Karel de Grote zijn rijk bestuurde.(Graafschappen)</a:t>
            </a:r>
          </a:p>
          <a:p>
            <a:r>
              <a:rPr lang="nl-NL" dirty="0" smtClean="0"/>
              <a:t>Ik kan uitleggen waarom Karel de Grote geestelijken nodig had. </a:t>
            </a:r>
            <a:endParaRPr lang="nl-NL" dirty="0" smtClean="0"/>
          </a:p>
          <a:p>
            <a:r>
              <a:rPr lang="nl-NL" dirty="0" smtClean="0"/>
              <a:t>Ik kan uitleggen wat het verschil is tussen een priester en een monnik/non.</a:t>
            </a:r>
          </a:p>
          <a:p>
            <a:r>
              <a:rPr lang="nl-NL" dirty="0" smtClean="0"/>
              <a:t>Ik kan in eigen woorden uitleggen waarom heren en horigen elkaar nodig hadden.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708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4.3 </a:t>
            </a:r>
            <a:r>
              <a:rPr lang="nl-NL" dirty="0" err="1" smtClean="0"/>
              <a:t>Pompeii</a:t>
            </a:r>
            <a:endParaRPr lang="nl-NL" dirty="0"/>
          </a:p>
        </p:txBody>
      </p:sp>
      <p:sp>
        <p:nvSpPr>
          <p:cNvPr id="4" name="AutoShape 2" descr="Afbeeldingsresultaat voor tijdlijn monniken en ridders"/>
          <p:cNvSpPr>
            <a:spLocks noChangeAspect="1" noChangeArrowheads="1"/>
          </p:cNvSpPr>
          <p:nvPr/>
        </p:nvSpPr>
        <p:spPr bwMode="auto">
          <a:xfrm>
            <a:off x="6372200" y="179391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657375" y="1588500"/>
            <a:ext cx="72008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Waarom en waardoor is Pompeï vernietigd?.</a:t>
            </a:r>
          </a:p>
          <a:p>
            <a:pPr lvl="0"/>
            <a:endParaRPr lang="nl-NL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/>
              <a:t>Waarom Pompeï een belangrijke historische bron is.  </a:t>
            </a:r>
          </a:p>
          <a:p>
            <a:endParaRPr lang="nl-NL" dirty="0"/>
          </a:p>
        </p:txBody>
      </p:sp>
      <p:pic>
        <p:nvPicPr>
          <p:cNvPr id="1036" name="Picture 12" descr="http://jenniferlynking.com/wp-content/uploads/2012/05/ItalyPraianoPompei_041212_-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6192688" cy="331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9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1425571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Monniken </a:t>
            </a:r>
            <a:br>
              <a:rPr lang="nl-NL" dirty="0" smtClean="0"/>
            </a:br>
            <a:r>
              <a:rPr lang="nl-NL" dirty="0" smtClean="0"/>
              <a:t>en ridders</a:t>
            </a:r>
            <a:endParaRPr lang="nl-NL" dirty="0"/>
          </a:p>
        </p:txBody>
      </p:sp>
      <p:sp>
        <p:nvSpPr>
          <p:cNvPr id="4" name="AutoShape 2" descr="Afbeeldingsresultaat voor tijdlijn monniken en ridders"/>
          <p:cNvSpPr>
            <a:spLocks noChangeAspect="1" noChangeArrowheads="1"/>
          </p:cNvSpPr>
          <p:nvPr/>
        </p:nvSpPr>
        <p:spPr bwMode="auto">
          <a:xfrm>
            <a:off x="6372200" y="179391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2" name="Picture 8" descr="http://image.issuu.com/120716085914-edf1388784e44492b471c4abca007f27/jpg/page_1_thumb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92696"/>
            <a:ext cx="4104574" cy="579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reeships.timerime.com/users/18104/media/monnik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3016541" cy="370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7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024744" cy="745152"/>
          </a:xfrm>
        </p:spPr>
        <p:txBody>
          <a:bodyPr/>
          <a:lstStyle/>
          <a:p>
            <a:r>
              <a:rPr lang="nl-NL" dirty="0" smtClean="0"/>
              <a:t>Karel de Grote</a:t>
            </a:r>
            <a:endParaRPr lang="nl-NL" dirty="0"/>
          </a:p>
        </p:txBody>
      </p:sp>
      <p:pic>
        <p:nvPicPr>
          <p:cNvPr id="2050" name="Picture 2" descr="Ansichtkaarten - Aken - Karel de Grote (schoolplaat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0" y="1555247"/>
            <a:ext cx="6972130" cy="492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6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024744" cy="745152"/>
          </a:xfrm>
        </p:spPr>
        <p:txBody>
          <a:bodyPr/>
          <a:lstStyle/>
          <a:p>
            <a:r>
              <a:rPr lang="nl-NL" dirty="0" smtClean="0"/>
              <a:t>Karel de Grote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4283968" y="1484784"/>
            <a:ext cx="4392488" cy="4968552"/>
          </a:xfrm>
        </p:spPr>
        <p:txBody>
          <a:bodyPr>
            <a:normAutofit/>
          </a:bodyPr>
          <a:lstStyle/>
          <a:p>
            <a:r>
              <a:rPr lang="nl-NL" dirty="0" smtClean="0"/>
              <a:t>Het Romeinse Rijk bestond niet meer. </a:t>
            </a:r>
          </a:p>
          <a:p>
            <a:r>
              <a:rPr lang="nl-NL" dirty="0" smtClean="0"/>
              <a:t>Europa bestond uit allerlei kleine gebieden die door de </a:t>
            </a:r>
            <a:r>
              <a:rPr lang="nl-NL" b="1" dirty="0" smtClean="0"/>
              <a:t>Franse Koningen</a:t>
            </a:r>
            <a:r>
              <a:rPr lang="nl-NL" dirty="0" smtClean="0"/>
              <a:t> veroverd werden.</a:t>
            </a:r>
          </a:p>
          <a:p>
            <a:r>
              <a:rPr lang="nl-NL" b="1" dirty="0" smtClean="0"/>
              <a:t>Karel de Grote </a:t>
            </a:r>
            <a:r>
              <a:rPr lang="nl-NL" dirty="0" smtClean="0"/>
              <a:t>kwam aan het hoofd van dit rijk te </a:t>
            </a:r>
            <a:r>
              <a:rPr lang="nl-NL" dirty="0" smtClean="0"/>
              <a:t>staan.</a:t>
            </a:r>
            <a:endParaRPr lang="nl-NL" dirty="0" smtClean="0"/>
          </a:p>
          <a:p>
            <a:r>
              <a:rPr lang="nl-NL" b="1" dirty="0" smtClean="0"/>
              <a:t>Machtig rijk met dezelfde wetten en regels.</a:t>
            </a:r>
          </a:p>
          <a:p>
            <a:endParaRPr lang="nl-NL" dirty="0" smtClean="0"/>
          </a:p>
        </p:txBody>
      </p:sp>
      <p:pic>
        <p:nvPicPr>
          <p:cNvPr id="3" name="Picture 2" descr="http://www.docukit.nl/inhoud/NEW11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500" y="1571235"/>
            <a:ext cx="5680936" cy="474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88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024744" cy="745152"/>
          </a:xfrm>
        </p:spPr>
        <p:txBody>
          <a:bodyPr/>
          <a:lstStyle/>
          <a:p>
            <a:r>
              <a:rPr lang="nl-NL" dirty="0" smtClean="0"/>
              <a:t>Karel de Grote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4283968" y="1484784"/>
            <a:ext cx="4392488" cy="4968552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Liet zich net zoals de Romeinen tot keizer kronen.</a:t>
            </a:r>
          </a:p>
          <a:p>
            <a:r>
              <a:rPr lang="nl-NL" dirty="0" smtClean="0"/>
              <a:t>Het rijk was te groot om alleen te besturen -&gt; Verdeelde zijn rijk in </a:t>
            </a:r>
            <a:r>
              <a:rPr lang="nl-NL" b="1" dirty="0" smtClean="0"/>
              <a:t>graafschappen.</a:t>
            </a:r>
          </a:p>
          <a:p>
            <a:endParaRPr lang="nl-NL" b="1" dirty="0"/>
          </a:p>
          <a:p>
            <a:r>
              <a:rPr lang="nl-NL" dirty="0" smtClean="0"/>
              <a:t>Deze groep mensen noem je ook wel de </a:t>
            </a:r>
            <a:r>
              <a:rPr lang="nl-NL" b="1" dirty="0" smtClean="0"/>
              <a:t>adel.</a:t>
            </a:r>
          </a:p>
          <a:p>
            <a:endParaRPr lang="nl-NL" b="1" dirty="0" smtClean="0"/>
          </a:p>
          <a:p>
            <a:r>
              <a:rPr lang="nl-NL" b="1" dirty="0" smtClean="0"/>
              <a:t>De graven moesten:</a:t>
            </a:r>
          </a:p>
          <a:p>
            <a:r>
              <a:rPr lang="nl-NL" b="1" dirty="0" smtClean="0"/>
              <a:t>1. Aan hem trouw zweren.</a:t>
            </a:r>
          </a:p>
          <a:p>
            <a:r>
              <a:rPr lang="nl-NL" b="1" dirty="0" smtClean="0"/>
              <a:t>2. Raad geven.</a:t>
            </a:r>
          </a:p>
          <a:p>
            <a:r>
              <a:rPr lang="nl-NL" b="1" dirty="0" smtClean="0"/>
              <a:t>3. Soldaten leveren.</a:t>
            </a:r>
            <a:endParaRPr lang="nl-NL" b="1" dirty="0" smtClean="0"/>
          </a:p>
          <a:p>
            <a:endParaRPr lang="nl-NL" dirty="0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612178"/>
            <a:ext cx="3151453" cy="400649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42269" y="5669032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Valkhof in Nijmegen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58421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024744" cy="745152"/>
          </a:xfrm>
        </p:spPr>
        <p:txBody>
          <a:bodyPr/>
          <a:lstStyle/>
          <a:p>
            <a:r>
              <a:rPr lang="nl-NL" dirty="0" smtClean="0"/>
              <a:t>Willibrord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4283968" y="1484784"/>
            <a:ext cx="4392488" cy="4968552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Rond het jaar 700 waren er nog veel </a:t>
            </a:r>
            <a:r>
              <a:rPr lang="nl-NL" dirty="0" smtClean="0"/>
              <a:t>Germaanse stammen in Nederland: </a:t>
            </a:r>
            <a:r>
              <a:rPr lang="nl-NL" b="1" dirty="0" smtClean="0"/>
              <a:t>Bataven en Friezen.</a:t>
            </a:r>
          </a:p>
          <a:p>
            <a:r>
              <a:rPr lang="nl-NL" dirty="0" smtClean="0"/>
              <a:t>Veel mensen waren dan ook niet christelijk en geloofden in </a:t>
            </a:r>
            <a:r>
              <a:rPr lang="nl-NL" b="1" dirty="0" smtClean="0"/>
              <a:t>verschillende goden. </a:t>
            </a:r>
          </a:p>
          <a:p>
            <a:r>
              <a:rPr lang="nl-NL" dirty="0" smtClean="0"/>
              <a:t>Hij bekeerde veel Germanen tot het christendom.</a:t>
            </a:r>
          </a:p>
          <a:p>
            <a:r>
              <a:rPr lang="nl-NL" dirty="0" smtClean="0"/>
              <a:t>Heeft de eerste christelijke kerk in Nederland laten bouwen.</a:t>
            </a:r>
          </a:p>
          <a:p>
            <a:endParaRPr lang="nl-NL" dirty="0" smtClean="0"/>
          </a:p>
        </p:txBody>
      </p:sp>
      <p:pic>
        <p:nvPicPr>
          <p:cNvPr id="5122" name="Picture 2" descr="http://www.entoen.nu/media/willibr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675678" cy="551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74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024744" cy="745152"/>
          </a:xfrm>
        </p:spPr>
        <p:txBody>
          <a:bodyPr/>
          <a:lstStyle/>
          <a:p>
            <a:r>
              <a:rPr lang="nl-NL" dirty="0" smtClean="0"/>
              <a:t>Geestelijken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668955" y="1581864"/>
            <a:ext cx="4392488" cy="4968552"/>
          </a:xfrm>
        </p:spPr>
        <p:txBody>
          <a:bodyPr>
            <a:normAutofit/>
          </a:bodyPr>
          <a:lstStyle/>
          <a:p>
            <a:r>
              <a:rPr lang="nl-NL" dirty="0" smtClean="0"/>
              <a:t>Karel wilde al de mensen in zijn rijk </a:t>
            </a:r>
            <a:r>
              <a:rPr lang="nl-NL" b="1" dirty="0" smtClean="0"/>
              <a:t>christelijk</a:t>
            </a:r>
            <a:r>
              <a:rPr lang="nl-NL" dirty="0" smtClean="0"/>
              <a:t> maken</a:t>
            </a:r>
            <a:r>
              <a:rPr lang="nl-NL" b="1" dirty="0" smtClean="0"/>
              <a:t>.</a:t>
            </a:r>
          </a:p>
          <a:p>
            <a:r>
              <a:rPr lang="nl-NL" dirty="0" smtClean="0"/>
              <a:t>Hij was door de </a:t>
            </a:r>
            <a:r>
              <a:rPr lang="nl-NL" b="1" dirty="0" smtClean="0"/>
              <a:t>paus</a:t>
            </a:r>
            <a:r>
              <a:rPr lang="nl-NL" dirty="0" smtClean="0"/>
              <a:t> benoemt en daardoor zouden veel christenen ook naar hem luisteren.</a:t>
            </a:r>
            <a:endParaRPr lang="nl-NL" b="1" dirty="0" smtClean="0"/>
          </a:p>
          <a:p>
            <a:r>
              <a:rPr lang="nl-NL" dirty="0" smtClean="0"/>
              <a:t>Hij had daarvoor </a:t>
            </a:r>
            <a:r>
              <a:rPr lang="nl-NL" b="1" dirty="0" smtClean="0"/>
              <a:t>geestelijken</a:t>
            </a:r>
            <a:r>
              <a:rPr lang="nl-NL" dirty="0" smtClean="0"/>
              <a:t> zoals Willibrord nodig.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5061443" y="1565518"/>
            <a:ext cx="3528392" cy="481580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 smtClean="0">
                <a:solidFill>
                  <a:schemeClr val="bg1"/>
                </a:solidFill>
              </a:rPr>
              <a:t>Soorten Geestelijken: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1. </a:t>
            </a:r>
            <a:r>
              <a:rPr lang="nl-NL" b="1" dirty="0" smtClean="0">
                <a:solidFill>
                  <a:schemeClr val="bg1"/>
                </a:solidFill>
              </a:rPr>
              <a:t>Priesters:</a:t>
            </a:r>
            <a:r>
              <a:rPr lang="nl-NL" dirty="0" smtClean="0">
                <a:solidFill>
                  <a:schemeClr val="bg1"/>
                </a:solidFill>
              </a:rPr>
              <a:t> Leiding over de kerk in dorpen en steden. Zij gaven preken.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2. </a:t>
            </a:r>
            <a:r>
              <a:rPr lang="nl-NL" b="1" dirty="0" smtClean="0">
                <a:solidFill>
                  <a:schemeClr val="bg1"/>
                </a:solidFill>
              </a:rPr>
              <a:t>Monniken en nonnen:</a:t>
            </a:r>
            <a:r>
              <a:rPr lang="nl-NL" dirty="0" smtClean="0">
                <a:solidFill>
                  <a:schemeClr val="bg1"/>
                </a:solidFill>
              </a:rPr>
              <a:t> Leefden afgezonderd in kloosters. Vulden hun dag met bidden en werken (boeken overschrijven)</a:t>
            </a:r>
            <a:endParaRPr lang="nl-NL" dirty="0" smtClean="0">
              <a:solidFill>
                <a:schemeClr val="bg1"/>
              </a:solidFill>
            </a:endParaRPr>
          </a:p>
        </p:txBody>
      </p:sp>
      <p:pic>
        <p:nvPicPr>
          <p:cNvPr id="7170" name="Picture 2" descr="http://cdt14.media.tourinsoft.eu/upload/Mont-St-Michel-Dieter-Bas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60" y="754161"/>
            <a:ext cx="7503855" cy="562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18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442967"/>
            <a:ext cx="7540856" cy="4968552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Meesten mensen waren in deze tijd boer en werkten op het land om eten te produceren om te kunnen overleven.</a:t>
            </a:r>
          </a:p>
          <a:p>
            <a:r>
              <a:rPr lang="nl-NL" b="1" dirty="0" smtClean="0"/>
              <a:t>Boeren</a:t>
            </a:r>
            <a:r>
              <a:rPr lang="nl-NL" dirty="0" smtClean="0"/>
              <a:t> werkten op een stuk land waar </a:t>
            </a:r>
            <a:r>
              <a:rPr lang="nl-NL" b="1" dirty="0" smtClean="0"/>
              <a:t>de heer </a:t>
            </a:r>
            <a:r>
              <a:rPr lang="nl-NL" dirty="0" smtClean="0"/>
              <a:t>de baas over was.</a:t>
            </a:r>
            <a:endParaRPr lang="nl-NL" dirty="0" smtClean="0"/>
          </a:p>
          <a:p>
            <a:r>
              <a:rPr lang="nl-NL" dirty="0" smtClean="0"/>
              <a:t>Deze </a:t>
            </a:r>
            <a:r>
              <a:rPr lang="nl-NL" b="1" dirty="0" smtClean="0"/>
              <a:t>boeren</a:t>
            </a:r>
            <a:r>
              <a:rPr lang="nl-NL" dirty="0" smtClean="0"/>
              <a:t> noem je ook wel </a:t>
            </a:r>
            <a:r>
              <a:rPr lang="nl-NL" b="1" dirty="0" smtClean="0"/>
              <a:t>horigen</a:t>
            </a:r>
            <a:r>
              <a:rPr lang="nl-NL" dirty="0" smtClean="0"/>
              <a:t>. Zij ‘hoorden’ bij het stuk land van de heer en mochten dit dan ook niet verlaten.</a:t>
            </a:r>
          </a:p>
          <a:p>
            <a:r>
              <a:rPr lang="nl-NL" dirty="0" smtClean="0"/>
              <a:t>Een deel van wat zij op het land produceerden moesten zij afstaan aan de heer en zij moesten allerlei klusjes voor hem doen. </a:t>
            </a:r>
          </a:p>
          <a:p>
            <a:r>
              <a:rPr lang="nl-NL" dirty="0" smtClean="0"/>
              <a:t>In ruil daarvoor kregen zij bescherming van de heer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854273"/>
            <a:ext cx="7024744" cy="745152"/>
          </a:xfrm>
        </p:spPr>
        <p:txBody>
          <a:bodyPr/>
          <a:lstStyle/>
          <a:p>
            <a:r>
              <a:rPr lang="nl-NL" dirty="0" smtClean="0"/>
              <a:t>Heren en Horigen</a:t>
            </a:r>
            <a:endParaRPr lang="nl-NL" dirty="0"/>
          </a:p>
        </p:txBody>
      </p:sp>
      <p:pic>
        <p:nvPicPr>
          <p:cNvPr id="6146" name="Picture 2" descr="http://middeleeuwen.areinders.nl/assets/images/Horigen_aan_het_werk_jpg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99425"/>
            <a:ext cx="7416824" cy="465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demoschool.timerime.com/users/18122/media/horigen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52" y="1484784"/>
            <a:ext cx="4474071" cy="511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7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lementai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489</Words>
  <Application>Microsoft Office PowerPoint</Application>
  <PresentationFormat>Diavoorstelling (4:3)</PresentationFormat>
  <Paragraphs>55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2</vt:lpstr>
      <vt:lpstr>Austin</vt:lpstr>
      <vt:lpstr>Cursus 2: Monniken en ridders</vt:lpstr>
      <vt:lpstr>4.3 Pompeii</vt:lpstr>
      <vt:lpstr>Monniken  en ridders</vt:lpstr>
      <vt:lpstr>Karel de Grote</vt:lpstr>
      <vt:lpstr>Karel de Grote</vt:lpstr>
      <vt:lpstr>Karel de Grote</vt:lpstr>
      <vt:lpstr>Willibrord</vt:lpstr>
      <vt:lpstr>Geestelijken</vt:lpstr>
      <vt:lpstr>Heren en Horigen</vt:lpstr>
      <vt:lpstr>Lesdoelen: </vt:lpstr>
    </vt:vector>
  </TitlesOfParts>
  <Company>Wellantcollege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slavernij</dc:title>
  <dc:creator>kerdijkm</dc:creator>
  <cp:lastModifiedBy>Raymond Hoogeveen</cp:lastModifiedBy>
  <cp:revision>43</cp:revision>
  <dcterms:created xsi:type="dcterms:W3CDTF">2014-11-11T08:23:53Z</dcterms:created>
  <dcterms:modified xsi:type="dcterms:W3CDTF">2015-04-06T19:57:52Z</dcterms:modified>
</cp:coreProperties>
</file>